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02-Jan-22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72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8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57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6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2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88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53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46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9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8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91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8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2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4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1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28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8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02-Jan-22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63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039" y="1627789"/>
            <a:ext cx="5917679" cy="2550877"/>
          </a:xfrm>
        </p:spPr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Organizational Partnerships in Healthcare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6040" y="4777380"/>
            <a:ext cx="5917679" cy="86142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/>
              <a:t>Name </a:t>
            </a:r>
          </a:p>
          <a:p>
            <a:pPr algn="ctr"/>
            <a:r>
              <a:rPr lang="en-US" dirty="0" smtClean="0"/>
              <a:t>Course</a:t>
            </a:r>
          </a:p>
          <a:p>
            <a:pPr algn="ctr"/>
            <a:r>
              <a:rPr lang="en-US" dirty="0" smtClean="0"/>
              <a:t>Date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6532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Potential Barriers 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223704" cy="37483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Organizational culture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organization has a unique culture and these may be incompatible in partnerships, causing challenges in collaboration 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resources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functionalities are expected for the organization &amp; availability of funding is not granted since Camillus is a non-profit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4733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Barriers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181" y="2227942"/>
            <a:ext cx="7343447" cy="40313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Communication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Structured around culture and power relationships, poor communication between the partners may fail to address the relevant needs of target population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Political &amp; resource constraints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Organizations’ decisions are influenced by internal &amp; external politics which determine how resources are distributed &amp; decisions made (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Janati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al., 2018)</a:t>
            </a:r>
          </a:p>
        </p:txBody>
      </p:sp>
    </p:spTree>
    <p:extLst>
      <p:ext uri="{BB962C8B-B14F-4D97-AF65-F5344CB8AC3E}">
        <p14:creationId xmlns:p14="http://schemas.microsoft.com/office/powerpoint/2010/main" val="3677120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Conclusion 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970" y="2282371"/>
            <a:ext cx="7397875" cy="408577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Camillus House could partner to improve care to homeless people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 provided do not meet the complex needs of target population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Partnership with housing, food, skills training, &amp; transportation programs could improve care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Organizational partnerships are necessary for better services &amp; outcomes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164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References 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2318657"/>
            <a:ext cx="7957457" cy="4354285"/>
          </a:xfrm>
        </p:spPr>
        <p:txBody>
          <a:bodyPr>
            <a:normAutofit fontScale="92500" lnSpcReduction="20000"/>
          </a:bodyPr>
          <a:lstStyle/>
          <a:p>
            <a:pPr marL="320040" indent="-685800">
              <a:buNone/>
            </a:pP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Camillus House. (</a:t>
            </a:r>
            <a:r>
              <a:rPr lang="en-US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n.d.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Camillus health. https://www.camillus.org/main/camillus-health/#.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YdFLsWhByM8</a:t>
            </a:r>
          </a:p>
          <a:p>
            <a:pPr marL="320040" indent="-685800">
              <a:buNone/>
            </a:pP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Cortes, T. (2019). Building interprofessional teams through partnerships to address quality. 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Nursing </a:t>
            </a:r>
            <a:r>
              <a:rPr lang="en-US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Science 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en-US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uarterly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 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(4), 288-290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https://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doi.org/10.1177/0894318419864343</a:t>
            </a:r>
          </a:p>
          <a:p>
            <a:pPr marL="320040" indent="-685800">
              <a:buNone/>
            </a:pPr>
            <a:r>
              <a:rPr lang="en-US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Janati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A., </a:t>
            </a:r>
            <a:r>
              <a:rPr lang="en-US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Hasanpoor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E., </a:t>
            </a:r>
            <a:r>
              <a:rPr lang="en-US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Hajebrahimi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S., &amp; </a:t>
            </a:r>
            <a:r>
              <a:rPr lang="en-US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Sadeghi-Bazargani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H. (2018). Evidence-based management–healthcare manager viewpoints. 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 Journal of Health Care Quality Assurance, 31(5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436-448. https://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doi.org/10.1108/IJHCQA-08-2017-0143</a:t>
            </a:r>
          </a:p>
          <a:p>
            <a:pPr marL="320040" indent="-685800">
              <a:buNone/>
            </a:pPr>
            <a:r>
              <a:rPr lang="en-US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Parpouchi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M., &amp; Somers, J. M. (2019). Beyond housing for homeless people, it is crucial to remediate food insecurity. 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American </a:t>
            </a:r>
            <a:r>
              <a:rPr lang="en-US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Journal 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US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ealth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 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109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(4), 535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https://doi.org/10.2105/AJPH.2019.304977</a:t>
            </a:r>
          </a:p>
          <a:p>
            <a:pPr marL="320040" indent="-685800">
              <a:buNone/>
            </a:pPr>
            <a:r>
              <a:rPr lang="en-US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Prajapati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R., Sharma, B., &amp;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Sharma, D. (2017). Significance of life 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skills education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 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Contemporary Issues in Education Research (CIER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 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10(1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1-6. https://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doi.org/10.19030/cier.v10i1.9875</a:t>
            </a:r>
          </a:p>
          <a:p>
            <a:pPr marL="320040" indent="-685800">
              <a:buNone/>
            </a:pPr>
            <a:r>
              <a:rPr lang="en-US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Walczak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J. (2021). The 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conditions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Christian 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hospitality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 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Way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 </a:t>
            </a:r>
            <a:r>
              <a:rPr lang="en-US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(3), 85-97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https://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ixtheo.de/Record/1764712277</a:t>
            </a:r>
          </a:p>
        </p:txBody>
      </p:sp>
    </p:spTree>
    <p:extLst>
      <p:ext uri="{BB962C8B-B14F-4D97-AF65-F5344CB8AC3E}">
        <p14:creationId xmlns:p14="http://schemas.microsoft.com/office/powerpoint/2010/main" val="2818519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Introduction 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13" y="2351317"/>
            <a:ext cx="8164285" cy="427808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Organizational partnerships increase efficacy of service delivery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Promote a more holistic approach to human &amp; community issues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Partnerships could also be value-based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Benefit the target client in better service provision &amp; organizations with better value 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2746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5941" y="799014"/>
            <a:ext cx="6343672" cy="709865"/>
          </a:xfrm>
        </p:spPr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Camillus Health 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525" y="2195285"/>
            <a:ext cx="7049532" cy="4009571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Camillus Health,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Miami-Dade County, FL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Healthcare provided to people experiencing homelessness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Medical services provided regardless of ability to pay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 organization receiving grants through the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Care for the Homeless (HCH)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(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Camillus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House,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n.d.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53215" cy="123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8724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Organizational Goals &amp; Scope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1" y="2489200"/>
            <a:ext cx="7615589" cy="42055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Mission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“To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 Christian hospitality and respect for life through direct services of health care, outreach, counseling and case management to persons who are poor and homeless in South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Florida” (Camillus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House,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n.d.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Scope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Primary, preventive care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   Supplementary health services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 site in downtown Miami &amp; 4 satellite clinics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05658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Partnership Needs 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1" y="2489199"/>
            <a:ext cx="7245475" cy="385717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Transportation services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 experiencing homelessness may be unable to afford transport to and from the clinic hence the need for assistance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Food programs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 experiencing homelessness also experience challenges accessing affordable and nutritional foods for health maintenance (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Parpouchi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Somers,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2019)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27803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 Needs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1" y="2489200"/>
            <a:ext cx="7572047" cy="407488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Housing/residential placement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Housing that fits the needs of people with homelessness such as mental illness &amp; disability to promote quality of life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US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 skills training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Providing training in life skills improves health &amp; reduces risk of chronic homelessness in target population (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Prajapati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al., 2017)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0877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Importance of Partnerships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1" y="2286000"/>
            <a:ext cx="6962447" cy="412568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Christian hospitality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Camillus House mission is based on providing Christian hospitality which may include extending a helping hand to strangers &amp; friends alike (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Walczak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2021)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Transportation, food, &amp; housing are examples of hospitality in the Christian sense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Partnership will enable the organization to work on its mission by extending hospitality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81419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1" y="2489200"/>
            <a:ext cx="7245475" cy="405311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 for Life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mission also emphasizes respect for life &amp; this can be achieved by considering all aspects of a person’s livelihood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partnerships will provide holistic care to all patient needs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Holistic care improves quality of life overall; promoting respect for life 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68192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Financial Resources 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1" y="2489200"/>
            <a:ext cx="7103961" cy="38245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Targeted program areas such as housing, food, and skills training programs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Human capital resources for new functionalities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Financing an interprofessional team for better care coordination (Cortes, 2019)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facilities such as a shelter for people experiencing homelessness 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260680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114</TotalTime>
  <Words>564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Tahoma</vt:lpstr>
      <vt:lpstr>Wingdings 3</vt:lpstr>
      <vt:lpstr>Ion Boardroom</vt:lpstr>
      <vt:lpstr>Organizational Partnerships in Healthcare</vt:lpstr>
      <vt:lpstr>Introduction </vt:lpstr>
      <vt:lpstr>Camillus Health </vt:lpstr>
      <vt:lpstr>Organizational Goals &amp; Scope</vt:lpstr>
      <vt:lpstr>Partnership Needs </vt:lpstr>
      <vt:lpstr>Partnership Needs Cont’d</vt:lpstr>
      <vt:lpstr>Importance of Partnerships</vt:lpstr>
      <vt:lpstr>Importance Cont’d</vt:lpstr>
      <vt:lpstr>Financial Resources </vt:lpstr>
      <vt:lpstr>Potential Barriers </vt:lpstr>
      <vt:lpstr>Potential Barriers Cont’d</vt:lpstr>
      <vt:lpstr>Conclusion </vt:lpstr>
      <vt:lpstr>References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Partnerships in Healthcare</dc:title>
  <dc:creator>Admin</dc:creator>
  <cp:lastModifiedBy>Admin</cp:lastModifiedBy>
  <cp:revision>32</cp:revision>
  <dcterms:created xsi:type="dcterms:W3CDTF">2022-01-02T06:16:32Z</dcterms:created>
  <dcterms:modified xsi:type="dcterms:W3CDTF">2022-01-02T08:10:42Z</dcterms:modified>
</cp:coreProperties>
</file>